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wmv" ContentType="video/x-ms-wm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114" d="100"/>
          <a:sy n="114" d="100"/>
        </p:scale>
        <p:origin x="414" y="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360000" cy="360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29T20:01:35.09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1 954 24575,'0'2'0,"1"0"0,-1 0 0,1 0 0,0 0 0,-1 0 0,1 0 0,0 0 0,1 0 0,-1 0 0,0-1 0,0 1 0,1 0 0,-1-1 0,1 1 0,-1-1 0,1 1 0,0-1 0,0 0 0,0 1 0,-1-1 0,1 0 0,0-1 0,0 1 0,0 0 0,1 0 0,-1-1 0,0 1 0,0-1 0,0 0 0,3 1 0,12 1 0,1 0 0,29 0 0,-35-2 0,5 1 0,0-1 0,-1-1 0,1 0 0,29-7 0,-39 6 0,0-1 0,0 1 0,0-2 0,0 1 0,-1-1 0,1 0 0,-1 0 0,0 0 0,0-1 0,0 0 0,-1-1 0,10-11 0,10-17 0,-1-2 0,-2-1 0,-1-1 0,-2-1 0,26-78 0,-13 2 0,-18 58 0,28-69 0,-31 93 0,11-47 0,-18 60 0,1 0 0,0 0 0,2 1 0,0-1 0,1 2 0,1-1 0,17-25 0,-24 41 0,1 0 0,0 0 0,0 0 0,0 1 0,0-1 0,0 0 0,0 1 0,1 0 0,-1 0 0,1 0 0,0 0 0,-1 1 0,1 0 0,0-1 0,0 1 0,8-1 0,-5 2 0,-1 0 0,1 0 0,0 1 0,0-1 0,0 1 0,-1 1 0,1-1 0,-1 1 0,11 5 0,-7-3 0,0 1 0,-1 0 0,1 1 0,-1 0 0,-1 1 0,1-1 0,-1 2 0,0-1 0,0 1 0,-1 0 0,0 1 0,8 14 0,-6 0 0,0 0 0,-2 1 0,-1 0 0,-1 0 0,-1 1 0,2 36 0,4 25 0,-9-81 0,56 276 0,-53-270 0,0 0 0,1 0 0,0 0 0,0-1 0,1 1 0,1-1 0,11 12 0,62 61 0,-23-26 0,-44-42 0,1-1 0,0 0 0,1-1 0,0 0 0,1-2 0,0 1 0,1-2 0,0 0 0,1-1 0,33 11 0,26 2-1365,-64-19-5461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29T20:01:49.99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24575,'0'0'-8191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29T20:02:19.31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24575,'0'0'-8191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29T20:02:18.93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0 560 24575,'4'-2'0,"0"-1"0,0 1 0,0 0 0,0 0 0,0 0 0,0 0 0,0 1 0,1 0 0,-1 0 0,1 0 0,-1 0 0,1 1 0,-1-1 0,1 1 0,4 1 0,-1-1 0,-1-1 0,0 1 0,1-1 0,10-3 0,-15 3 0,-1 0 0,1 0 0,-1 0 0,0-1 0,1 1 0,-1-1 0,0 1 0,0-1 0,0 0 0,0 0 0,0 1 0,0-1 0,-1-1 0,1 1 0,-1 0 0,3-5 0,5-12 0,-1 0 0,-1-1 0,-1 1 0,0-2 0,-2 1 0,0 0 0,-1-1 0,-2 0 0,0-40 0,-1 56 0,-2-20 0,2 1 0,1 0 0,1 0 0,7-29 0,-8 44 0,1 1 0,1 0 0,-1 0 0,2 0 0,-1 1 0,1-1 0,6-9 0,-8 14 0,1 1 0,-1-1 0,1 1 0,-1-1 0,1 1 0,0 0 0,0 0 0,0 0 0,0 1 0,1-1 0,-1 1 0,0-1 0,1 1 0,-1 0 0,1 0 0,-1 1 0,1-1 0,-1 1 0,1 0 0,3 0 0,-4 0 0,0 0 0,0 0 0,0 1 0,0-1 0,0 1 0,0 0 0,-1 0 0,1 0 0,0 0 0,-1 0 0,1 1 0,0-1 0,-1 1 0,0-1 0,1 1 0,-1 0 0,0 0 0,3 3 0,2 4 0,-1 0 0,0 1 0,8 16 0,-9-16 0,0-1 0,0 0 0,12 15 0,14 10 0,-21-21 0,1 0 0,0-1 0,1 0 0,1-1 0,0 0 0,0-1 0,1 0 0,24 12 0,-16-11 0,1 1 0,-2 1 0,0 0 0,25 22 0,67 40 0,-99-67-18,1 0 1,0-1-1,1-1 0,-1-1 0,1 0 0,1-1 0,28 4 1,0 1-1206,-27-5-5603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29T20:02:23.19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0 560 24575,'4'-2'0,"0"-1"0,0 1 0,0 0 0,0 0 0,0 0 0,0 0 0,0 1 0,1 0 0,-1 0 0,1 0 0,-1 0 0,1 1 0,-1-1 0,1 1 0,4 1 0,-1-1 0,-1-1 0,0 1 0,1-1 0,10-3 0,-15 3 0,-1 0 0,1 0 0,-1 0 0,0-1 0,1 1 0,-1-1 0,0 1 0,0-1 0,0 0 0,0 0 0,0 1 0,0-1 0,-1-1 0,1 1 0,-1 0 0,3-5 0,5-12 0,-1 0 0,-1-1 0,-1 1 0,0-2 0,-2 1 0,0 0 0,-1-1 0,-2 0 0,0-40 0,-1 56 0,-2-20 0,2 1 0,1 0 0,1 0 0,7-29 0,-8 44 0,1 1 0,1 0 0,-1 0 0,2 0 0,-1 1 0,1-1 0,6-9 0,-8 14 0,1 1 0,-1-1 0,1 1 0,-1-1 0,1 1 0,0 0 0,0 0 0,0 0 0,0 1 0,1-1 0,-1 1 0,0-1 0,1 1 0,-1 0 0,1 0 0,-1 1 0,1-1 0,-1 1 0,1 0 0,3 0 0,-4 0 0,0 0 0,0 0 0,0 1 0,0-1 0,0 1 0,0 0 0,-1 0 0,1 0 0,0 0 0,-1 0 0,1 1 0,0-1 0,-1 1 0,0-1 0,1 1 0,-1 0 0,0 0 0,3 3 0,2 4 0,-1 0 0,0 1 0,8 16 0,-9-16 0,0-1 0,0 0 0,12 15 0,14 10 0,-21-21 0,1 0 0,0-1 0,1 0 0,1-1 0,0 0 0,0-1 0,1 0 0,24 12 0,-16-11 0,1 1 0,-2 1 0,0 0 0,25 22 0,67 40 0,-99-67-18,1 0 1,0-1-1,1-1 0,-1-1 0,1 0 0,1-1 0,28 4 1,0 1-1206,-27-5-5603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29T20:02:29.13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0 560 24575,'4'-2'0,"0"-1"0,0 1 0,0 0 0,0 0 0,0 0 0,0 0 0,0 1 0,1 0 0,-1 0 0,1 0 0,-1 0 0,1 1 0,-1-1 0,1 1 0,4 1 0,-1-1 0,-1-1 0,0 1 0,1-1 0,10-3 0,-15 3 0,-1 0 0,1 0 0,-1 0 0,0-1 0,1 1 0,-1-1 0,0 1 0,0-1 0,0 0 0,0 0 0,0 1 0,0-1 0,-1-1 0,1 1 0,-1 0 0,3-5 0,5-12 0,-1 0 0,-1-1 0,-1 1 0,0-2 0,-2 1 0,0 0 0,-1-1 0,-2 0 0,0-40 0,-1 56 0,-2-20 0,2 1 0,1 0 0,1 0 0,7-29 0,-8 44 0,1 1 0,1 0 0,-1 0 0,2 0 0,-1 1 0,1-1 0,6-9 0,-8 14 0,1 1 0,-1-1 0,1 1 0,-1-1 0,1 1 0,0 0 0,0 0 0,0 0 0,0 1 0,1-1 0,-1 1 0,0-1 0,1 1 0,-1 0 0,1 0 0,-1 1 0,1-1 0,-1 1 0,1 0 0,3 0 0,-4 0 0,0 0 0,0 0 0,0 1 0,0-1 0,0 1 0,0 0 0,-1 0 0,1 0 0,0 0 0,-1 0 0,1 1 0,0-1 0,-1 1 0,0-1 0,1 1 0,-1 0 0,0 0 0,3 3 0,2 4 0,-1 0 0,0 1 0,8 16 0,-9-16 0,0-1 0,0 0 0,12 15 0,14 10 0,-21-21 0,1 0 0,0-1 0,1 0 0,1-1 0,0 0 0,0-1 0,1 0 0,24 12 0,-16-11 0,1 1 0,-2 1 0,0 0 0,25 22 0,67 40 0,-99-67-18,1 0 1,0-1-1,1-1 0,-1-1 0,1 0 0,1-1 0,28 4 1,0 1-1206,-27-5-5603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3512A-A5B1-50BC-96F8-D8EEDBEFE9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703ACC1-FCBF-906E-AE0E-7678757C96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C5C315-C4A9-E00F-5C5C-FF9C0BB9E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F0627-F5D9-4B08-8755-FB88ED704F17}" type="datetimeFigureOut">
              <a:rPr lang="en-NL" smtClean="0"/>
              <a:t>30/01/2024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83AAC7-2CB5-ADB4-5CDD-438457498F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35C8C3-02E8-5C12-08E1-DE20993994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DEE7A-8051-4AA6-A307-3828670B768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2251132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862E9-CF8D-4904-D5FD-8E6ABEAB93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4917AC-B881-12DD-FEFA-FF414AF31E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D0E838-8D37-7F1E-C4BA-55F4A9A6F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F0627-F5D9-4B08-8755-FB88ED704F17}" type="datetimeFigureOut">
              <a:rPr lang="en-NL" smtClean="0"/>
              <a:t>30/01/2024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798892-8467-993E-BC0D-D8A5569954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4CBF89-ECDD-F20E-7384-5632B3054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DEE7A-8051-4AA6-A307-3828670B768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7491240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9C34CEB-C4FF-9929-768F-29BEEBE8502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913354-9147-5C24-38EA-50D4B75CA3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4BD684-E9B3-437A-88D5-8C4503144C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F0627-F5D9-4B08-8755-FB88ED704F17}" type="datetimeFigureOut">
              <a:rPr lang="en-NL" smtClean="0"/>
              <a:t>30/01/2024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D9A37A-28CE-4F89-188B-69119DB66A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015934-09F6-3C22-9B8A-D7E2866B47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DEE7A-8051-4AA6-A307-3828670B768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9503871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CE0679-3D3F-C56A-761C-4B364E873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FBF509-2656-1F06-7860-19E4666887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9E6B93-B54E-E91E-294F-5EC7A12318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F0627-F5D9-4B08-8755-FB88ED704F17}" type="datetimeFigureOut">
              <a:rPr lang="en-NL" smtClean="0"/>
              <a:t>30/01/2024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CE5587-76F2-21F7-2409-ED589D052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D87ADB-78BC-8DEA-F589-2AAB2A3D6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DEE7A-8051-4AA6-A307-3828670B768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491634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2EFC3F-0548-DB76-0379-76553D60BC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B7FB51-C27B-B97C-0B59-C5086ECD3A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202233-5FD7-F36D-A2B3-EDD94B3AB7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F0627-F5D9-4B08-8755-FB88ED704F17}" type="datetimeFigureOut">
              <a:rPr lang="en-NL" smtClean="0"/>
              <a:t>30/01/2024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91C2A9-6431-1C51-4333-B88ED9EA9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79B434-20D2-D3A3-8EA9-0A39B0060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DEE7A-8051-4AA6-A307-3828670B768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1191260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4250D-EFCB-BF5D-8EE2-432BEC455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161F9D-5950-39CC-AFD6-9800DBBCA8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625D2A-D85F-9B0E-F2E5-80A00AFE54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4EF267-4EC2-DF86-D7A8-25036FD933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F0627-F5D9-4B08-8755-FB88ED704F17}" type="datetimeFigureOut">
              <a:rPr lang="en-NL" smtClean="0"/>
              <a:t>30/01/2024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DF5F7B-2F98-AC84-464D-96F4390FA5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792AE8-CDF5-6C9D-AA2E-4287103B6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DEE7A-8051-4AA6-A307-3828670B768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5388065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CFD7E4-E024-AD97-6237-670776F6CE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DB93D2-61DA-05F5-12C0-7580EAECFA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6FFB83-5FD9-9014-166C-85FC4C1E23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F4A021E-8F96-1C50-9DFC-4C57108131B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16F57F-53CA-5D0D-84CE-64452C05BB3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99B8C65-7D3A-AC78-2DA6-F3C3C73A74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F0627-F5D9-4B08-8755-FB88ED704F17}" type="datetimeFigureOut">
              <a:rPr lang="en-NL" smtClean="0"/>
              <a:t>30/01/2024</a:t>
            </a:fld>
            <a:endParaRPr lang="en-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95B4121-C92D-05F5-CF80-B00249BA46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1301CAF-3567-4E43-D3F1-82FCC9B6D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DEE7A-8051-4AA6-A307-3828670B768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9944577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45F6CA-34B4-6ECE-EE77-6CF651D5C6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FDB6EB2-F90F-0EB7-20E3-4060657BF1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F0627-F5D9-4B08-8755-FB88ED704F17}" type="datetimeFigureOut">
              <a:rPr lang="en-NL" smtClean="0"/>
              <a:t>30/01/2024</a:t>
            </a:fld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013A19-8E4D-7F0C-8C17-3AC9CE268B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91FB61-8679-A7F6-A67F-B78471E1A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DEE7A-8051-4AA6-A307-3828670B768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2092877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45D0F40-A6EA-E5C3-226D-DDCE122BC2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F0627-F5D9-4B08-8755-FB88ED704F17}" type="datetimeFigureOut">
              <a:rPr lang="en-NL" smtClean="0"/>
              <a:t>30/01/2024</a:t>
            </a:fld>
            <a:endParaRPr lang="en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1EA139C-291B-B614-C544-DCF679F9E4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51D5F5-6867-76DF-2838-A06146988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DEE7A-8051-4AA6-A307-3828670B768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7767534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FA8494-AF18-8BEB-E407-BC1481D81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E798ED-276B-600C-B30F-EC10657551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1A5964-0AEB-D08E-B06B-160D6158F2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14BDA4-AD62-F734-E9AB-7E70CA59C3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F0627-F5D9-4B08-8755-FB88ED704F17}" type="datetimeFigureOut">
              <a:rPr lang="en-NL" smtClean="0"/>
              <a:t>30/01/2024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58266A-233E-8D5A-E121-3B0C1E1EA6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6C0AB6-28A0-1554-4B55-2F82B2041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DEE7A-8051-4AA6-A307-3828670B768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5150798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64130-C1F1-9861-A3F9-A73A5D1752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45236EA-7E50-4756-3DF0-BF9E69865E6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A294A2-C4C5-5AA0-CD4C-6851FAABF0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629680-CEC4-23C9-0956-B234901737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F0627-F5D9-4B08-8755-FB88ED704F17}" type="datetimeFigureOut">
              <a:rPr lang="en-NL" smtClean="0"/>
              <a:t>30/01/2024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996FE4-187E-DF49-6035-6E0FE8F6EE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1EDC51-2438-9987-9130-47486CD3DF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DEE7A-8051-4AA6-A307-3828670B768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916902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67EE5B-4632-6A40-A998-A454BB20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C7CA4A-BCB5-F91D-F06B-36DB48BC48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8F1315-80A1-9CDB-112A-E1127A2B0BC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7F0627-F5D9-4B08-8755-FB88ED704F17}" type="datetimeFigureOut">
              <a:rPr lang="en-NL" smtClean="0"/>
              <a:t>30/01/2024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C1C293-D212-BDED-7D0C-068C9C769E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84D428-AFE8-193D-7790-C68EA4B26A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6DEE7A-8051-4AA6-A307-3828670B768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5974270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customXml" Target="../ink/ink5.xml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12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customXml" Target="../ink/ink4.xml"/><Relationship Id="rId5" Type="http://schemas.openxmlformats.org/officeDocument/2006/relationships/customXml" Target="../ink/ink2.xml"/><Relationship Id="rId10" Type="http://schemas.microsoft.com/office/2007/relationships/hdphoto" Target="../media/hdphoto1.wdp"/><Relationship Id="rId4" Type="http://schemas.openxmlformats.org/officeDocument/2006/relationships/image" Target="../media/image4.png"/><Relationship Id="rId9" Type="http://schemas.openxmlformats.org/officeDocument/2006/relationships/image" Target="../media/image7.png"/><Relationship Id="rId14" Type="http://schemas.openxmlformats.org/officeDocument/2006/relationships/customXml" Target="../ink/ink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1.png"/><Relationship Id="rId2" Type="http://schemas.microsoft.com/office/2007/relationships/media" Target="../media/media1.wmv"/><Relationship Id="rId1" Type="http://schemas.openxmlformats.org/officeDocument/2006/relationships/video" Target="NULL" TargetMode="Externa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3E852479-4D8D-71A7-9738-16F5EC19A322}"/>
              </a:ext>
            </a:extLst>
          </p:cNvPr>
          <p:cNvGrpSpPr/>
          <p:nvPr/>
        </p:nvGrpSpPr>
        <p:grpSpPr>
          <a:xfrm>
            <a:off x="495300" y="271462"/>
            <a:ext cx="3381375" cy="2628795"/>
            <a:chOff x="495300" y="271462"/>
            <a:chExt cx="3381375" cy="262879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11941F3-768D-121C-D71E-C99FFE03F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76299" y="271462"/>
              <a:ext cx="2619375" cy="1743075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113444D-7699-4CAF-2CFA-4F18839824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29001" b="27399"/>
            <a:stretch/>
          </p:blipFill>
          <p:spPr>
            <a:xfrm>
              <a:off x="495300" y="2081212"/>
              <a:ext cx="3381375" cy="8190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028285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3841139-7A57-AC44-7872-606275ADD6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1334" y="1920045"/>
            <a:ext cx="2381250" cy="192405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588AD5EF-3C07-3983-2AA1-2415664F8585}"/>
                  </a:ext>
                </a:extLst>
              </p14:cNvPr>
              <p14:cNvContentPartPr/>
              <p14:nvPr/>
            </p14:nvContentPartPr>
            <p14:xfrm>
              <a:off x="2059220" y="801787"/>
              <a:ext cx="560880" cy="3945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588AD5EF-3C07-3983-2AA1-2415664F858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53100" y="795667"/>
                <a:ext cx="573120" cy="40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6FAB06AA-490F-5344-8235-924F0962D63C}"/>
                  </a:ext>
                </a:extLst>
              </p14:cNvPr>
              <p14:cNvContentPartPr/>
              <p14:nvPr/>
            </p14:nvContentPartPr>
            <p14:xfrm>
              <a:off x="3417860" y="4666027"/>
              <a:ext cx="36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6FAB06AA-490F-5344-8235-924F0962D63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411740" y="4659907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87F81379-F47D-F022-3885-CC2C02C8F295}"/>
                  </a:ext>
                </a:extLst>
              </p14:cNvPr>
              <p14:cNvContentPartPr/>
              <p14:nvPr/>
            </p14:nvContentPartPr>
            <p14:xfrm>
              <a:off x="4939220" y="4144387"/>
              <a:ext cx="360" cy="3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87F81379-F47D-F022-3885-CC2C02C8F29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933100" y="4138267"/>
                <a:ext cx="12600" cy="12600"/>
              </a:xfrm>
              <a:prstGeom prst="rect">
                <a:avLst/>
              </a:prstGeom>
            </p:spPr>
          </p:pic>
        </mc:Fallback>
      </mc:AlternateContent>
      <p:grpSp>
        <p:nvGrpSpPr>
          <p:cNvPr id="18" name="Group 17">
            <a:extLst>
              <a:ext uri="{FF2B5EF4-FFF2-40B4-BE49-F238E27FC236}">
                <a16:creationId xmlns:a16="http://schemas.microsoft.com/office/drawing/2014/main" id="{BDBBB6B7-45AD-7201-6C50-BEF3F1415AFF}"/>
              </a:ext>
            </a:extLst>
          </p:cNvPr>
          <p:cNvGrpSpPr/>
          <p:nvPr/>
        </p:nvGrpSpPr>
        <p:grpSpPr>
          <a:xfrm>
            <a:off x="7029984" y="1828800"/>
            <a:ext cx="2857500" cy="1600200"/>
            <a:chOff x="7029984" y="1828800"/>
            <a:chExt cx="2857500" cy="16002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213D016-9357-CC55-D294-46EF58C838A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029984" y="1828800"/>
              <a:ext cx="2857500" cy="160020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578833B-37A5-DE6E-8A90-79E91ED8B3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9856" b="89904" l="7212" r="92308">
                          <a14:foregroundMark x1="91346" y1="22596" x2="90625" y2="35817"/>
                          <a14:foregroundMark x1="90625" y1="35817" x2="91346" y2="21635"/>
                          <a14:foregroundMark x1="91346" y1="21635" x2="92308" y2="35817"/>
                          <a14:foregroundMark x1="92308" y1="35817" x2="91827" y2="37981"/>
                          <a14:foregroundMark x1="11298" y1="38702" x2="7212" y2="24519"/>
                          <a14:foregroundMark x1="7212" y1="24519" x2="22115" y2="24760"/>
                          <a14:foregroundMark x1="22115" y1="24760" x2="16827" y2="39904"/>
                          <a14:foregroundMark x1="16827" y1="39904" x2="12981" y2="25962"/>
                          <a14:foregroundMark x1="12981" y1="25962" x2="24760" y2="22837"/>
                          <a14:foregroundMark x1="24760" y1="22837" x2="24519" y2="35337"/>
                        </a14:backgroundRemoval>
                      </a14:imgEffect>
                    </a14:imgLayer>
                  </a14:imgProps>
                </a:ext>
              </a:extLst>
            </a:blip>
            <a:srcRect r="27469"/>
            <a:stretch/>
          </p:blipFill>
          <p:spPr>
            <a:xfrm rot="17079600">
              <a:off x="8502761" y="2121468"/>
              <a:ext cx="754031" cy="889524"/>
            </a:xfrm>
            <a:prstGeom prst="rect">
              <a:avLst/>
            </a:prstGeom>
          </p:spPr>
        </p:pic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F92C55FD-1820-D61B-BBDA-AA17F16EE39F}"/>
                </a:ext>
              </a:extLst>
            </p:cNvPr>
            <p:cNvGrpSpPr/>
            <p:nvPr/>
          </p:nvGrpSpPr>
          <p:grpSpPr>
            <a:xfrm>
              <a:off x="8660611" y="1920045"/>
              <a:ext cx="1132869" cy="242041"/>
              <a:chOff x="5178277" y="1130116"/>
              <a:chExt cx="1443068" cy="308316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1">
                <p14:nvContentPartPr>
                  <p14:cNvPr id="13" name="Ink 12">
                    <a:extLst>
                      <a:ext uri="{FF2B5EF4-FFF2-40B4-BE49-F238E27FC236}">
                        <a16:creationId xmlns:a16="http://schemas.microsoft.com/office/drawing/2014/main" id="{B72E85D6-16FE-A53A-48D4-37ED669E8986}"/>
                      </a:ext>
                    </a:extLst>
                  </p14:cNvPr>
                  <p14:cNvContentPartPr/>
                  <p14:nvPr/>
                </p14:nvContentPartPr>
                <p14:xfrm>
                  <a:off x="5178277" y="1181392"/>
                  <a:ext cx="486720" cy="257040"/>
                </p14:xfrm>
              </p:contentPart>
            </mc:Choice>
            <mc:Fallback xmlns="">
              <p:pic>
                <p:nvPicPr>
                  <p:cNvPr id="13" name="Ink 12">
                    <a:extLst>
                      <a:ext uri="{FF2B5EF4-FFF2-40B4-BE49-F238E27FC236}">
                        <a16:creationId xmlns:a16="http://schemas.microsoft.com/office/drawing/2014/main" id="{B72E85D6-16FE-A53A-48D4-37ED669E8986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5170478" y="1173603"/>
                    <a:ext cx="502317" cy="27261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">
                <p14:nvContentPartPr>
                  <p14:cNvPr id="15" name="Ink 14">
                    <a:extLst>
                      <a:ext uri="{FF2B5EF4-FFF2-40B4-BE49-F238E27FC236}">
                        <a16:creationId xmlns:a16="http://schemas.microsoft.com/office/drawing/2014/main" id="{0F781EF4-FDBE-8CE0-DD16-3C17299A0636}"/>
                      </a:ext>
                    </a:extLst>
                  </p14:cNvPr>
                  <p14:cNvContentPartPr/>
                  <p14:nvPr/>
                </p14:nvContentPartPr>
                <p14:xfrm>
                  <a:off x="5647905" y="1155754"/>
                  <a:ext cx="486720" cy="257040"/>
                </p14:xfrm>
              </p:contentPart>
            </mc:Choice>
            <mc:Fallback xmlns="">
              <p:pic>
                <p:nvPicPr>
                  <p:cNvPr id="15" name="Ink 14">
                    <a:extLst>
                      <a:ext uri="{FF2B5EF4-FFF2-40B4-BE49-F238E27FC236}">
                        <a16:creationId xmlns:a16="http://schemas.microsoft.com/office/drawing/2014/main" id="{0F781EF4-FDBE-8CE0-DD16-3C17299A0636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5640106" y="1147965"/>
                    <a:ext cx="502317" cy="27261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">
                <p14:nvContentPartPr>
                  <p14:cNvPr id="16" name="Ink 15">
                    <a:extLst>
                      <a:ext uri="{FF2B5EF4-FFF2-40B4-BE49-F238E27FC236}">
                        <a16:creationId xmlns:a16="http://schemas.microsoft.com/office/drawing/2014/main" id="{B3B4D744-ECE8-D165-900C-D147B52030C5}"/>
                      </a:ext>
                    </a:extLst>
                  </p14:cNvPr>
                  <p14:cNvContentPartPr/>
                  <p14:nvPr/>
                </p14:nvContentPartPr>
                <p14:xfrm>
                  <a:off x="6134625" y="1130116"/>
                  <a:ext cx="486720" cy="257040"/>
                </p14:xfrm>
              </p:contentPart>
            </mc:Choice>
            <mc:Fallback xmlns="">
              <p:pic>
                <p:nvPicPr>
                  <p:cNvPr id="16" name="Ink 15">
                    <a:extLst>
                      <a:ext uri="{FF2B5EF4-FFF2-40B4-BE49-F238E27FC236}">
                        <a16:creationId xmlns:a16="http://schemas.microsoft.com/office/drawing/2014/main" id="{B3B4D744-ECE8-D165-900C-D147B52030C5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6126826" y="1122327"/>
                    <a:ext cx="502317" cy="272618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3880024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7AA67C3D-6D28-4C64-81F8-295FC9396E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tint val="95000"/>
              <a:satMod val="1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Meiryo"/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8DBEAE55-3EA1-41D7-A212-5F7D8986C1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212206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CFC5F0E7-644F-4101-BE72-12825CF537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417551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7" name="Picture 6" descr="A person looking at a monitor&#10;&#10;Description automatically generated">
            <a:extLst>
              <a:ext uri="{FF2B5EF4-FFF2-40B4-BE49-F238E27FC236}">
                <a16:creationId xmlns:a16="http://schemas.microsoft.com/office/drawing/2014/main" id="{AA2AB9A8-C64D-A5D6-BD85-A6973D7567D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08" r="2" b="36241"/>
          <a:stretch/>
        </p:blipFill>
        <p:spPr>
          <a:xfrm>
            <a:off x="2664294" y="-1"/>
            <a:ext cx="9526226" cy="3405188"/>
          </a:xfrm>
          <a:custGeom>
            <a:avLst/>
            <a:gdLst/>
            <a:ahLst/>
            <a:cxnLst/>
            <a:rect l="l" t="t" r="r" b="b"/>
            <a:pathLst>
              <a:path w="9526226" h="3405188">
                <a:moveTo>
                  <a:pt x="1617925" y="0"/>
                </a:moveTo>
                <a:lnTo>
                  <a:pt x="2711158" y="0"/>
                </a:lnTo>
                <a:lnTo>
                  <a:pt x="3027357" y="0"/>
                </a:lnTo>
                <a:lnTo>
                  <a:pt x="3491324" y="0"/>
                </a:lnTo>
                <a:lnTo>
                  <a:pt x="5200853" y="0"/>
                </a:lnTo>
                <a:lnTo>
                  <a:pt x="9526226" y="0"/>
                </a:lnTo>
                <a:lnTo>
                  <a:pt x="9526226" y="3405188"/>
                </a:lnTo>
                <a:lnTo>
                  <a:pt x="0" y="3405188"/>
                </a:lnTo>
                <a:lnTo>
                  <a:pt x="1596" y="3337395"/>
                </a:lnTo>
                <a:cubicBezTo>
                  <a:pt x="68390" y="1928213"/>
                  <a:pt x="632836" y="708413"/>
                  <a:pt x="1595801" y="14997"/>
                </a:cubicBezTo>
                <a:close/>
              </a:path>
            </a:pathLst>
          </a:custGeom>
        </p:spPr>
      </p:pic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74283919-7E00-4FC2-BFC9-3F56E58808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664294" y="0"/>
            <a:ext cx="1953741" cy="3405188"/>
          </a:xfrm>
          <a:custGeom>
            <a:avLst/>
            <a:gdLst>
              <a:gd name="connsiteX0" fmla="*/ 340960 w 1953741"/>
              <a:gd name="connsiteY0" fmla="*/ 0 h 3405188"/>
              <a:gd name="connsiteX1" fmla="*/ 0 w 1953741"/>
              <a:gd name="connsiteY1" fmla="*/ 0 h 3405188"/>
              <a:gd name="connsiteX2" fmla="*/ 0 w 1953741"/>
              <a:gd name="connsiteY2" fmla="*/ 1 h 3405188"/>
              <a:gd name="connsiteX3" fmla="*/ 121075 w 1953741"/>
              <a:gd name="connsiteY3" fmla="*/ 1 h 3405188"/>
              <a:gd name="connsiteX4" fmla="*/ 143661 w 1953741"/>
              <a:gd name="connsiteY4" fmla="*/ 14998 h 3405188"/>
              <a:gd name="connsiteX5" fmla="*/ 1771120 w 1953741"/>
              <a:gd name="connsiteY5" fmla="*/ 3337396 h 3405188"/>
              <a:gd name="connsiteX6" fmla="*/ 1772750 w 1953741"/>
              <a:gd name="connsiteY6" fmla="*/ 3405188 h 3405188"/>
              <a:gd name="connsiteX7" fmla="*/ 1953741 w 1953741"/>
              <a:gd name="connsiteY7" fmla="*/ 3405188 h 3405188"/>
              <a:gd name="connsiteX8" fmla="*/ 1937324 w 1953741"/>
              <a:gd name="connsiteY8" fmla="*/ 3058183 h 3405188"/>
              <a:gd name="connsiteX9" fmla="*/ 363084 w 1953741"/>
              <a:gd name="connsiteY9" fmla="*/ 14997 h 3405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53741" h="3405188">
                <a:moveTo>
                  <a:pt x="340960" y="0"/>
                </a:moveTo>
                <a:lnTo>
                  <a:pt x="0" y="0"/>
                </a:lnTo>
                <a:lnTo>
                  <a:pt x="0" y="1"/>
                </a:lnTo>
                <a:lnTo>
                  <a:pt x="121075" y="1"/>
                </a:lnTo>
                <a:lnTo>
                  <a:pt x="143661" y="14998"/>
                </a:lnTo>
                <a:cubicBezTo>
                  <a:pt x="1126713" y="708414"/>
                  <a:pt x="1702933" y="1928214"/>
                  <a:pt x="1771120" y="3337396"/>
                </a:cubicBezTo>
                <a:lnTo>
                  <a:pt x="1772750" y="3405188"/>
                </a:lnTo>
                <a:lnTo>
                  <a:pt x="1953741" y="3405188"/>
                </a:lnTo>
                <a:lnTo>
                  <a:pt x="1937324" y="3058183"/>
                </a:lnTo>
                <a:cubicBezTo>
                  <a:pt x="1813464" y="1767912"/>
                  <a:pt x="1261851" y="662186"/>
                  <a:pt x="363084" y="14997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5" name="Picture 2" descr="BEPResp1">
            <a:extLst>
              <a:ext uri="{FF2B5EF4-FFF2-40B4-BE49-F238E27FC236}">
                <a16:creationId xmlns:a16="http://schemas.microsoft.com/office/drawing/2014/main" id="{61854C96-FD81-FC25-7859-404147444C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0" r="-1" b="-1"/>
          <a:stretch/>
        </p:blipFill>
        <p:spPr bwMode="auto">
          <a:xfrm flipH="1">
            <a:off x="2660676" y="3452815"/>
            <a:ext cx="9531324" cy="3405187"/>
          </a:xfrm>
          <a:custGeom>
            <a:avLst/>
            <a:gdLst/>
            <a:ahLst/>
            <a:cxnLst/>
            <a:rect l="l" t="t" r="r" b="b"/>
            <a:pathLst>
              <a:path w="9531324" h="3405187">
                <a:moveTo>
                  <a:pt x="3977" y="0"/>
                </a:moveTo>
                <a:lnTo>
                  <a:pt x="9531324" y="0"/>
                </a:lnTo>
                <a:lnTo>
                  <a:pt x="9531324" y="3405187"/>
                </a:lnTo>
                <a:lnTo>
                  <a:pt x="5205951" y="3405187"/>
                </a:lnTo>
                <a:lnTo>
                  <a:pt x="3496422" y="3405187"/>
                </a:lnTo>
                <a:lnTo>
                  <a:pt x="3032455" y="3405187"/>
                </a:lnTo>
                <a:lnTo>
                  <a:pt x="2716256" y="3405187"/>
                </a:lnTo>
                <a:lnTo>
                  <a:pt x="2502754" y="3405187"/>
                </a:lnTo>
                <a:lnTo>
                  <a:pt x="2390998" y="3327786"/>
                </a:lnTo>
                <a:cubicBezTo>
                  <a:pt x="2217180" y="3200295"/>
                  <a:pt x="2046553" y="3062584"/>
                  <a:pt x="1874350" y="2922001"/>
                </a:cubicBezTo>
                <a:cubicBezTo>
                  <a:pt x="928725" y="2150026"/>
                  <a:pt x="0" y="1516318"/>
                  <a:pt x="0" y="168843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2217FF4A-5EDF-43B7-90EE-BDD9F1E9EA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660676" y="3452813"/>
            <a:ext cx="2740990" cy="3405187"/>
          </a:xfrm>
          <a:custGeom>
            <a:avLst/>
            <a:gdLst>
              <a:gd name="connsiteX0" fmla="*/ 2737014 w 2740990"/>
              <a:gd name="connsiteY0" fmla="*/ 0 h 3405187"/>
              <a:gd name="connsiteX1" fmla="*/ 2550901 w 2740990"/>
              <a:gd name="connsiteY1" fmla="*/ 0 h 3405187"/>
              <a:gd name="connsiteX2" fmla="*/ 2554960 w 2740990"/>
              <a:gd name="connsiteY2" fmla="*/ 168844 h 3405187"/>
              <a:gd name="connsiteX3" fmla="*/ 641512 w 2740990"/>
              <a:gd name="connsiteY3" fmla="*/ 2922002 h 3405187"/>
              <a:gd name="connsiteX4" fmla="*/ 114085 w 2740990"/>
              <a:gd name="connsiteY4" fmla="*/ 3327787 h 3405187"/>
              <a:gd name="connsiteX5" fmla="*/ 0 w 2740990"/>
              <a:gd name="connsiteY5" fmla="*/ 3405187 h 3405187"/>
              <a:gd name="connsiteX6" fmla="*/ 24734 w 2740990"/>
              <a:gd name="connsiteY6" fmla="*/ 3405187 h 3405187"/>
              <a:gd name="connsiteX7" fmla="*/ 238236 w 2740990"/>
              <a:gd name="connsiteY7" fmla="*/ 3405187 h 3405187"/>
              <a:gd name="connsiteX8" fmla="*/ 349992 w 2740990"/>
              <a:gd name="connsiteY8" fmla="*/ 3327786 h 3405187"/>
              <a:gd name="connsiteX9" fmla="*/ 866640 w 2740990"/>
              <a:gd name="connsiteY9" fmla="*/ 2922001 h 3405187"/>
              <a:gd name="connsiteX10" fmla="*/ 2740990 w 2740990"/>
              <a:gd name="connsiteY10" fmla="*/ 168843 h 3405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740990" h="3405187">
                <a:moveTo>
                  <a:pt x="2737014" y="0"/>
                </a:moveTo>
                <a:lnTo>
                  <a:pt x="2550901" y="0"/>
                </a:lnTo>
                <a:lnTo>
                  <a:pt x="2554960" y="168844"/>
                </a:lnTo>
                <a:cubicBezTo>
                  <a:pt x="2554960" y="1516319"/>
                  <a:pt x="1606862" y="2150027"/>
                  <a:pt x="641512" y="2922002"/>
                </a:cubicBezTo>
                <a:cubicBezTo>
                  <a:pt x="465716" y="3062585"/>
                  <a:pt x="291530" y="3200296"/>
                  <a:pt x="114085" y="3327787"/>
                </a:cubicBezTo>
                <a:lnTo>
                  <a:pt x="0" y="3405187"/>
                </a:lnTo>
                <a:lnTo>
                  <a:pt x="24734" y="3405187"/>
                </a:lnTo>
                <a:lnTo>
                  <a:pt x="238236" y="3405187"/>
                </a:lnTo>
                <a:lnTo>
                  <a:pt x="349992" y="3327786"/>
                </a:lnTo>
                <a:cubicBezTo>
                  <a:pt x="523810" y="3200295"/>
                  <a:pt x="694437" y="3062584"/>
                  <a:pt x="866640" y="2922001"/>
                </a:cubicBezTo>
                <a:cubicBezTo>
                  <a:pt x="1812265" y="2150026"/>
                  <a:pt x="2740990" y="1516318"/>
                  <a:pt x="2740990" y="168843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794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88F6FBE1-D779-700F-8C56-37979F03170E}"/>
              </a:ext>
            </a:extLst>
          </p:cNvPr>
          <p:cNvGrpSpPr/>
          <p:nvPr/>
        </p:nvGrpSpPr>
        <p:grpSpPr>
          <a:xfrm>
            <a:off x="2281727" y="1341690"/>
            <a:ext cx="5153114" cy="2203682"/>
            <a:chOff x="2281727" y="1341690"/>
            <a:chExt cx="5153114" cy="2203682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98798E0F-A5B8-8E14-0394-C056E6B64932}"/>
                </a:ext>
              </a:extLst>
            </p:cNvPr>
            <p:cNvGrpSpPr/>
            <p:nvPr/>
          </p:nvGrpSpPr>
          <p:grpSpPr>
            <a:xfrm>
              <a:off x="2374630" y="1402247"/>
              <a:ext cx="2143125" cy="2143125"/>
              <a:chOff x="2314809" y="1518620"/>
              <a:chExt cx="2143125" cy="2143125"/>
            </a:xfrm>
          </p:grpSpPr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17E19B1C-277F-21AE-B623-D8634B2D22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314809" y="1518620"/>
                <a:ext cx="2143125" cy="2143125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454A51CB-C5E0-5380-B972-8EB7085B22E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3115" b="50372" l="64256" r="82516">
                            <a14:foregroundMark x1="78215" y1="45205" x2="78215" y2="45205"/>
                            <a14:foregroundMark x1="77690" y1="41644" x2="77690" y2="41644"/>
                            <a14:foregroundMark x1="77953" y1="38904" x2="77953" y2="38904"/>
                            <a14:foregroundMark x1="79134" y1="39178" x2="79134" y2="39178"/>
                            <a14:foregroundMark x1="80315" y1="40274" x2="80709" y2="41370"/>
                            <a14:foregroundMark x1="80709" y1="42192" x2="80577" y2="44658"/>
                            <a14:foregroundMark x1="80184" y1="46027" x2="79921" y2="47123"/>
                            <a14:foregroundMark x1="78346" y1="48767" x2="78346" y2="48767"/>
                            <a14:foregroundMark x1="77034" y1="49041" x2="76640" y2="49041"/>
                            <a14:foregroundMark x1="75984" y1="47671" x2="75853" y2="47123"/>
                            <a14:foregroundMark x1="75984" y1="44932" x2="75984" y2="44932"/>
                            <a14:foregroundMark x1="78871" y1="49589" x2="78871" y2="49589"/>
                            <a14:backgroundMark x1="75591" y1="28219" x2="75591" y2="2821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2922" t="36743" r="15202" b="46221"/>
              <a:stretch/>
            </p:blipFill>
            <p:spPr>
              <a:xfrm>
                <a:off x="3440714" y="2556411"/>
                <a:ext cx="309103" cy="212399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3E2D60A0-5EBA-C1B6-71C6-030F2899E6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684590" y="2730676"/>
                <a:ext cx="270319" cy="219101"/>
              </a:xfrm>
              <a:prstGeom prst="rect">
                <a:avLst/>
              </a:prstGeom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9DF0568A-7407-13C4-04AE-212D10594B1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3115" b="50372" l="64256" r="82516">
                            <a14:foregroundMark x1="78215" y1="45205" x2="78215" y2="45205"/>
                            <a14:foregroundMark x1="77690" y1="41644" x2="77690" y2="41644"/>
                            <a14:foregroundMark x1="77953" y1="38904" x2="77953" y2="38904"/>
                            <a14:foregroundMark x1="79134" y1="39178" x2="79134" y2="39178"/>
                            <a14:foregroundMark x1="80315" y1="40274" x2="80709" y2="41370"/>
                            <a14:foregroundMark x1="80709" y1="42192" x2="80577" y2="44658"/>
                            <a14:foregroundMark x1="80184" y1="46027" x2="79921" y2="47123"/>
                            <a14:foregroundMark x1="78346" y1="48767" x2="78346" y2="48767"/>
                            <a14:foregroundMark x1="77034" y1="49041" x2="76640" y2="49041"/>
                            <a14:foregroundMark x1="75984" y1="47671" x2="75853" y2="47123"/>
                            <a14:foregroundMark x1="75984" y1="44932" x2="75984" y2="44932"/>
                            <a14:foregroundMark x1="78871" y1="49589" x2="78871" y2="49589"/>
                            <a14:backgroundMark x1="75591" y1="28219" x2="75591" y2="2821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2922" t="36743" r="15202" b="46221"/>
              <a:stretch/>
            </p:blipFill>
            <p:spPr>
              <a:xfrm>
                <a:off x="2921250" y="3341464"/>
                <a:ext cx="272705" cy="187389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C5B7780B-CAD4-C6D8-6D5A-9FB2D88AF9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153161" y="2627827"/>
                <a:ext cx="248729" cy="212399"/>
              </a:xfrm>
              <a:prstGeom prst="rect">
                <a:avLst/>
              </a:prstGeom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CE33B13F-0CB2-CDF5-FA7B-8F134A2661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110235" y="2904817"/>
                <a:ext cx="231194" cy="187389"/>
              </a:xfrm>
              <a:prstGeom prst="rect">
                <a:avLst/>
              </a:prstGeom>
            </p:spPr>
          </p:pic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EA04E543-4F7B-2A9E-8611-E8A89EE6B0D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3115" b="50372" l="64256" r="82516">
                            <a14:foregroundMark x1="78215" y1="45205" x2="78215" y2="45205"/>
                            <a14:foregroundMark x1="77690" y1="41644" x2="77690" y2="41644"/>
                            <a14:foregroundMark x1="77953" y1="38904" x2="77953" y2="38904"/>
                            <a14:foregroundMark x1="79134" y1="39178" x2="79134" y2="39178"/>
                            <a14:foregroundMark x1="80315" y1="40274" x2="80709" y2="41370"/>
                            <a14:foregroundMark x1="80709" y1="42192" x2="80577" y2="44658"/>
                            <a14:foregroundMark x1="80184" y1="46027" x2="79921" y2="47123"/>
                            <a14:foregroundMark x1="78346" y1="48767" x2="78346" y2="48767"/>
                            <a14:foregroundMark x1="77034" y1="49041" x2="76640" y2="49041"/>
                            <a14:foregroundMark x1="75984" y1="47671" x2="75853" y2="47123"/>
                            <a14:foregroundMark x1="75984" y1="44932" x2="75984" y2="44932"/>
                            <a14:foregroundMark x1="78871" y1="49589" x2="78871" y2="49589"/>
                            <a14:backgroundMark x1="75591" y1="28219" x2="75591" y2="2821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2922" t="36743" r="15202" b="46221"/>
              <a:stretch/>
            </p:blipFill>
            <p:spPr>
              <a:xfrm>
                <a:off x="3069902" y="3208578"/>
                <a:ext cx="145099" cy="99705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11A5B6A4-58FD-6F83-B003-4D940A17185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3115" b="50372" l="64256" r="82516">
                            <a14:foregroundMark x1="78215" y1="45205" x2="78215" y2="45205"/>
                            <a14:foregroundMark x1="77690" y1="41644" x2="77690" y2="41644"/>
                            <a14:foregroundMark x1="77953" y1="38904" x2="77953" y2="38904"/>
                            <a14:foregroundMark x1="79134" y1="39178" x2="79134" y2="39178"/>
                            <a14:foregroundMark x1="80315" y1="40274" x2="80709" y2="41370"/>
                            <a14:foregroundMark x1="80709" y1="42192" x2="80577" y2="44658"/>
                            <a14:foregroundMark x1="80184" y1="46027" x2="79921" y2="47123"/>
                            <a14:foregroundMark x1="78346" y1="48767" x2="78346" y2="48767"/>
                            <a14:foregroundMark x1="77034" y1="49041" x2="76640" y2="49041"/>
                            <a14:foregroundMark x1="75984" y1="47671" x2="75853" y2="47123"/>
                            <a14:foregroundMark x1="75984" y1="44932" x2="75984" y2="44932"/>
                            <a14:foregroundMark x1="78871" y1="49589" x2="78871" y2="49589"/>
                            <a14:backgroundMark x1="75591" y1="28219" x2="75591" y2="2821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2922" t="36743" r="15202" b="46221"/>
              <a:stretch/>
            </p:blipFill>
            <p:spPr>
              <a:xfrm>
                <a:off x="3262008" y="2287352"/>
                <a:ext cx="222205" cy="152688"/>
              </a:xfrm>
              <a:prstGeom prst="rect">
                <a:avLst/>
              </a:prstGeom>
            </p:spPr>
          </p:pic>
        </p:grp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ED09FF5B-628A-B287-CEA4-35C639804021}"/>
                </a:ext>
              </a:extLst>
            </p:cNvPr>
            <p:cNvPicPr/>
            <p:nvPr/>
          </p:nvPicPr>
          <p:blipFill rotWithShape="1">
            <a:blip r:embed="rId6"/>
            <a:srcRect l="36721" t="7770" r="47863" b="79795"/>
            <a:stretch/>
          </p:blipFill>
          <p:spPr>
            <a:xfrm>
              <a:off x="4656186" y="1402247"/>
              <a:ext cx="2778655" cy="2026753"/>
            </a:xfrm>
            <a:prstGeom prst="rect">
              <a:avLst/>
            </a:prstGeom>
          </p:spPr>
        </p:pic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D252D5F-0F5A-0629-3ED6-8305469DDC77}"/>
                </a:ext>
              </a:extLst>
            </p:cNvPr>
            <p:cNvSpPr/>
            <p:nvPr/>
          </p:nvSpPr>
          <p:spPr>
            <a:xfrm>
              <a:off x="5317651" y="2643163"/>
              <a:ext cx="74745" cy="53230"/>
            </a:xfrm>
            <a:prstGeom prst="rect">
              <a:avLst/>
            </a:prstGeom>
            <a:solidFill>
              <a:schemeClr val="accent3">
                <a:alpha val="50000"/>
              </a:schemeClr>
            </a:solidFill>
            <a:ln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6442114A-D8BD-7D97-DB01-886F517B804D}"/>
                </a:ext>
              </a:extLst>
            </p:cNvPr>
            <p:cNvSpPr/>
            <p:nvPr/>
          </p:nvSpPr>
          <p:spPr>
            <a:xfrm>
              <a:off x="2281727" y="1341690"/>
              <a:ext cx="2236028" cy="2087310"/>
            </a:xfrm>
            <a:prstGeom prst="rect">
              <a:avLst/>
            </a:prstGeom>
            <a:noFill/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36F051C3-473F-EBD3-F1EA-8F0EAFABADA3}"/>
                </a:ext>
              </a:extLst>
            </p:cNvPr>
            <p:cNvCxnSpPr>
              <a:endCxn id="30" idx="2"/>
            </p:cNvCxnSpPr>
            <p:nvPr/>
          </p:nvCxnSpPr>
          <p:spPr>
            <a:xfrm>
              <a:off x="4517755" y="1341690"/>
              <a:ext cx="837269" cy="130147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FD41869D-499A-58CE-91FF-42ACE0A14B29}"/>
                </a:ext>
              </a:extLst>
            </p:cNvPr>
            <p:cNvCxnSpPr>
              <a:cxnSpLocks/>
              <a:endCxn id="30" idx="2"/>
            </p:cNvCxnSpPr>
            <p:nvPr/>
          </p:nvCxnSpPr>
          <p:spPr>
            <a:xfrm flipV="1">
              <a:off x="4517755" y="2696393"/>
              <a:ext cx="837269" cy="732607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E055E135-6A82-45FE-9633-1D89C35CEC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3115" b="50372" l="64256" r="82516">
                          <a14:foregroundMark x1="78215" y1="45205" x2="78215" y2="45205"/>
                          <a14:foregroundMark x1="77690" y1="41644" x2="77690" y2="41644"/>
                          <a14:foregroundMark x1="77953" y1="38904" x2="77953" y2="38904"/>
                          <a14:foregroundMark x1="79134" y1="39178" x2="79134" y2="39178"/>
                          <a14:foregroundMark x1="80315" y1="40274" x2="80709" y2="41370"/>
                          <a14:foregroundMark x1="80709" y1="42192" x2="80577" y2="44658"/>
                          <a14:foregroundMark x1="80184" y1="46027" x2="79921" y2="47123"/>
                          <a14:foregroundMark x1="78346" y1="48767" x2="78346" y2="48767"/>
                          <a14:foregroundMark x1="77034" y1="49041" x2="76640" y2="49041"/>
                          <a14:foregroundMark x1="75984" y1="47671" x2="75853" y2="47123"/>
                          <a14:foregroundMark x1="75984" y1="44932" x2="75984" y2="44932"/>
                          <a14:foregroundMark x1="78871" y1="49589" x2="78871" y2="49589"/>
                          <a14:backgroundMark x1="75591" y1="28219" x2="75591" y2="2821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922" t="36743" r="15202" b="46221"/>
            <a:stretch/>
          </p:blipFill>
          <p:spPr>
            <a:xfrm>
              <a:off x="2857018" y="2882138"/>
              <a:ext cx="272705" cy="1873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17404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BCEB7F92-6A35-1953-E608-4FA9B4390BE8}"/>
              </a:ext>
            </a:extLst>
          </p:cNvPr>
          <p:cNvGrpSpPr/>
          <p:nvPr/>
        </p:nvGrpSpPr>
        <p:grpSpPr>
          <a:xfrm>
            <a:off x="3028404" y="746010"/>
            <a:ext cx="6568602" cy="5016527"/>
            <a:chOff x="3028404" y="746010"/>
            <a:chExt cx="6568602" cy="5016527"/>
          </a:xfrm>
        </p:grpSpPr>
        <p:pic>
          <p:nvPicPr>
            <p:cNvPr id="7" name="Picture 6" descr="A collage of images of a person's body&#10;&#10;Description automatically generated">
              <a:extLst>
                <a:ext uri="{FF2B5EF4-FFF2-40B4-BE49-F238E27FC236}">
                  <a16:creationId xmlns:a16="http://schemas.microsoft.com/office/drawing/2014/main" id="{036897F5-E10A-6D31-CF1D-CBE02F7081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41" r="51621" b="50000"/>
            <a:stretch/>
          </p:blipFill>
          <p:spPr>
            <a:xfrm>
              <a:off x="3045182" y="1115342"/>
              <a:ext cx="2945072" cy="2271713"/>
            </a:xfrm>
            <a:prstGeom prst="rect">
              <a:avLst/>
            </a:prstGeom>
          </p:spPr>
        </p:pic>
        <p:pic>
          <p:nvPicPr>
            <p:cNvPr id="8" name="Picture 7" descr="A collage of images of a person's body&#10;&#10;Description automatically generated">
              <a:extLst>
                <a:ext uri="{FF2B5EF4-FFF2-40B4-BE49-F238E27FC236}">
                  <a16:creationId xmlns:a16="http://schemas.microsoft.com/office/drawing/2014/main" id="{0F7C0678-F450-930F-3E07-EC5336C1A7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621" t="-1477" b="51477"/>
            <a:stretch/>
          </p:blipFill>
          <p:spPr>
            <a:xfrm>
              <a:off x="3028404" y="3420611"/>
              <a:ext cx="3156566" cy="2271713"/>
            </a:xfrm>
            <a:prstGeom prst="rect">
              <a:avLst/>
            </a:prstGeom>
          </p:spPr>
        </p:pic>
        <p:pic>
          <p:nvPicPr>
            <p:cNvPr id="9" name="Picture 8" descr="A collage of images of a person's body&#10;&#10;Description automatically generated">
              <a:extLst>
                <a:ext uri="{FF2B5EF4-FFF2-40B4-BE49-F238E27FC236}">
                  <a16:creationId xmlns:a16="http://schemas.microsoft.com/office/drawing/2014/main" id="{B54D4D85-5DB2-47F1-50AC-E72EDEB5B9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41" t="52991" r="51621" b="-2991"/>
            <a:stretch/>
          </p:blipFill>
          <p:spPr>
            <a:xfrm>
              <a:off x="6307494" y="1123730"/>
              <a:ext cx="2945072" cy="2271713"/>
            </a:xfrm>
            <a:prstGeom prst="rect">
              <a:avLst/>
            </a:prstGeom>
          </p:spPr>
        </p:pic>
        <p:pic>
          <p:nvPicPr>
            <p:cNvPr id="10" name="Picture 9" descr="A collage of images of a person's body&#10;&#10;Description automatically generated">
              <a:extLst>
                <a:ext uri="{FF2B5EF4-FFF2-40B4-BE49-F238E27FC236}">
                  <a16:creationId xmlns:a16="http://schemas.microsoft.com/office/drawing/2014/main" id="{70465EE6-388D-DDBD-7317-FF00071BB9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1914" r="-2037" b="-1914"/>
            <a:stretch/>
          </p:blipFill>
          <p:spPr>
            <a:xfrm>
              <a:off x="6201748" y="3490824"/>
              <a:ext cx="3395258" cy="2271713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BB5D0D9-4F32-8F9A-EB6E-09AACFBC9CFC}"/>
                </a:ext>
              </a:extLst>
            </p:cNvPr>
            <p:cNvSpPr txBox="1"/>
            <p:nvPr/>
          </p:nvSpPr>
          <p:spPr>
            <a:xfrm>
              <a:off x="3187817" y="746010"/>
              <a:ext cx="26257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Benign</a:t>
              </a:r>
              <a:endParaRPr lang="en-NL" b="1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4EC73E9-F5E2-7C79-3CCB-3F2D9758C867}"/>
                </a:ext>
              </a:extLst>
            </p:cNvPr>
            <p:cNvSpPr txBox="1"/>
            <p:nvPr/>
          </p:nvSpPr>
          <p:spPr>
            <a:xfrm>
              <a:off x="6411987" y="754398"/>
              <a:ext cx="26257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Malignant</a:t>
              </a:r>
              <a:endParaRPr lang="en-NL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2905418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A5C5528C-835A-1CCC-A04C-9DE54CC55B61}"/>
              </a:ext>
            </a:extLst>
          </p:cNvPr>
          <p:cNvGrpSpPr/>
          <p:nvPr/>
        </p:nvGrpSpPr>
        <p:grpSpPr>
          <a:xfrm>
            <a:off x="1052512" y="1548882"/>
            <a:ext cx="10052571" cy="2920481"/>
            <a:chOff x="1052512" y="1548882"/>
            <a:chExt cx="10052571" cy="292048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B5378C2-431B-9FD4-29C7-FB0AD1E60F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0601"/>
            <a:stretch/>
          </p:blipFill>
          <p:spPr>
            <a:xfrm>
              <a:off x="1052512" y="1548882"/>
              <a:ext cx="6905279" cy="2920481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23718B8-F604-E674-B921-4E2138E9C0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8083" t="5847" r="4102" b="13542"/>
            <a:stretch/>
          </p:blipFill>
          <p:spPr>
            <a:xfrm>
              <a:off x="7957791" y="1832005"/>
              <a:ext cx="3147292" cy="2553383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7B7D28E-6D17-0156-A11A-E8298D96E5A1}"/>
                </a:ext>
              </a:extLst>
            </p:cNvPr>
            <p:cNvSpPr txBox="1"/>
            <p:nvPr/>
          </p:nvSpPr>
          <p:spPr>
            <a:xfrm>
              <a:off x="8548496" y="1548882"/>
              <a:ext cx="255658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 err="1"/>
                <a:t>Superlocalization</a:t>
              </a:r>
              <a:r>
                <a:rPr lang="en-US" sz="1200" b="1" dirty="0"/>
                <a:t> map</a:t>
              </a:r>
              <a:endParaRPr lang="en-NL" sz="12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9424060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_prova2.wmv">
            <a:hlinkClick r:id="" action="ppaction://media"/>
            <a:extLst>
              <a:ext uri="{FF2B5EF4-FFF2-40B4-BE49-F238E27FC236}">
                <a16:creationId xmlns:a16="http://schemas.microsoft.com/office/drawing/2014/main" id="{2C0F0D4C-6C04-1CFA-F9EC-FB90A8D9FFA6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4392"/>
                </p14:media>
              </p:ext>
            </p:extLst>
          </p:nvPr>
        </p:nvPicPr>
        <p:blipFill rotWithShape="1">
          <a:blip r:embed="rId4"/>
          <a:srcRect r="24208"/>
          <a:stretch/>
        </p:blipFill>
        <p:spPr>
          <a:xfrm>
            <a:off x="1002241" y="1229453"/>
            <a:ext cx="4465498" cy="2389433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4D9D9CDB-282B-2E01-C679-AAAA2FC9B621}"/>
              </a:ext>
            </a:extLst>
          </p:cNvPr>
          <p:cNvGrpSpPr/>
          <p:nvPr/>
        </p:nvGrpSpPr>
        <p:grpSpPr>
          <a:xfrm>
            <a:off x="6535295" y="1017037"/>
            <a:ext cx="3095065" cy="2779655"/>
            <a:chOff x="4628921" y="1512422"/>
            <a:chExt cx="1864040" cy="1792734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627C55E8-5587-4406-6C03-D95AC988F2B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680139" y="1512422"/>
              <a:ext cx="1812822" cy="1792734"/>
              <a:chOff x="5001432" y="642187"/>
              <a:chExt cx="3204980" cy="3025726"/>
            </a:xfrm>
          </p:grpSpPr>
          <p:pic>
            <p:nvPicPr>
              <p:cNvPr id="11" name="Picture 2">
                <a:extLst>
                  <a:ext uri="{FF2B5EF4-FFF2-40B4-BE49-F238E27FC236}">
                    <a16:creationId xmlns:a16="http://schemas.microsoft.com/office/drawing/2014/main" id="{72F3A3E4-E1A4-9D69-F9C3-C5C3FA5ACE8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01432" y="642187"/>
                <a:ext cx="3114429" cy="2991241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2" name="Rectangle 11">
                    <a:extLst>
                      <a:ext uri="{FF2B5EF4-FFF2-40B4-BE49-F238E27FC236}">
                        <a16:creationId xmlns:a16="http://schemas.microsoft.com/office/drawing/2014/main" id="{33B5F18D-36C8-6B27-9EE0-AE1FF496ACEB}"/>
                      </a:ext>
                    </a:extLst>
                  </p:cNvPr>
                  <p:cNvSpPr/>
                  <p:nvPr/>
                </p:nvSpPr>
                <p:spPr>
                  <a:xfrm>
                    <a:off x="7463054" y="3299388"/>
                    <a:ext cx="743358" cy="368525"/>
                  </a:xfrm>
                  <a:prstGeom prst="rect">
                    <a:avLst/>
                  </a:prstGeom>
                  <a:ln w="19050">
                    <a:noFill/>
                  </a:ln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ar-AE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sz="1600" b="1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𝑪</m:t>
                              </m:r>
                            </m:e>
                            <m:sub>
                              <m:r>
                                <a:rPr lang="ar-AE" sz="1600" b="1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𝒕</m:t>
                              </m:r>
                            </m:sub>
                          </m:sSub>
                          <m:r>
                            <a:rPr lang="ar-AE" sz="1600" b="1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(</m:t>
                          </m:r>
                          <m:r>
                            <a:rPr lang="ar-AE" sz="1600" b="1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𝒕</m:t>
                          </m:r>
                          <m:r>
                            <a:rPr lang="ar-AE" sz="1600" b="1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)</m:t>
                          </m:r>
                        </m:oMath>
                      </m:oMathPara>
                    </a14:m>
                    <a:endParaRPr lang="ar-AE" sz="1600" b="1" dirty="0">
                      <a:solidFill>
                        <a:prstClr val="black"/>
                      </a:solidFill>
                      <a:latin typeface="Arial Unicode MS"/>
                      <a:cs typeface="Arial" panose="020B0604020202020204" pitchFamily="34" charset="0"/>
                    </a:endParaRPr>
                  </a:p>
                </p:txBody>
              </p:sp>
            </mc:Choice>
            <mc:Fallback>
              <p:sp>
                <p:nvSpPr>
                  <p:cNvPr id="12" name="Rectangle 11">
                    <a:extLst>
                      <a:ext uri="{FF2B5EF4-FFF2-40B4-BE49-F238E27FC236}">
                        <a16:creationId xmlns:a16="http://schemas.microsoft.com/office/drawing/2014/main" id="{33B5F18D-36C8-6B27-9EE0-AE1FF496ACE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63054" y="3299388"/>
                    <a:ext cx="743358" cy="368525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b="-10714"/>
                    </a:stretch>
                  </a:blipFill>
                  <a:ln w="19050">
                    <a:noFill/>
                  </a:ln>
                </p:spPr>
                <p:txBody>
                  <a:bodyPr/>
                  <a:lstStyle/>
                  <a:p>
                    <a:r>
                      <a:rPr lang="en-NL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9589F57-A666-2B12-42BD-4A4A983418E5}"/>
                </a:ext>
              </a:extLst>
            </p:cNvPr>
            <p:cNvSpPr/>
            <p:nvPr/>
          </p:nvSpPr>
          <p:spPr>
            <a:xfrm>
              <a:off x="5654842" y="2353374"/>
              <a:ext cx="256674" cy="133152"/>
            </a:xfrm>
            <a:prstGeom prst="rect">
              <a:avLst/>
            </a:prstGeom>
            <a:solidFill>
              <a:srgbClr val="F2DCDB"/>
            </a:solidFill>
            <a:ln>
              <a:solidFill>
                <a:srgbClr val="F2DCD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3366EE5-9687-6903-FF63-5B463233BF05}"/>
                </a:ext>
              </a:extLst>
            </p:cNvPr>
            <p:cNvSpPr/>
            <p:nvPr/>
          </p:nvSpPr>
          <p:spPr>
            <a:xfrm>
              <a:off x="5622758" y="2967790"/>
              <a:ext cx="233556" cy="84960"/>
            </a:xfrm>
            <a:prstGeom prst="rect">
              <a:avLst/>
            </a:prstGeom>
            <a:solidFill>
              <a:srgbClr val="F6D2D0"/>
            </a:solidFill>
            <a:ln>
              <a:solidFill>
                <a:srgbClr val="F6D0C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F4742C5C-B9FB-C6DD-A14F-215E78AE506F}"/>
                    </a:ext>
                  </a:extLst>
                </p:cNvPr>
                <p:cNvSpPr/>
                <p:nvPr/>
              </p:nvSpPr>
              <p:spPr>
                <a:xfrm>
                  <a:off x="5467583" y="2373806"/>
                  <a:ext cx="763041" cy="233403"/>
                </a:xfrm>
                <a:prstGeom prst="rect">
                  <a:avLst/>
                </a:prstGeom>
                <a:ln w="19050"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ar-AE" sz="1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ar-AE" sz="160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𝑪</m:t>
                            </m:r>
                          </m:e>
                          <m:sub>
                            <m:r>
                              <a:rPr lang="nl-NL" sz="160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𝒇</m:t>
                            </m:r>
                          </m:sub>
                        </m:sSub>
                        <m:r>
                          <a:rPr lang="ar-AE" sz="16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ar-AE" sz="16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ar-AE" sz="16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ar-AE" sz="1600" b="1" dirty="0">
                    <a:solidFill>
                      <a:prstClr val="black"/>
                    </a:solidFill>
                    <a:latin typeface="Calibri"/>
                    <a:cs typeface="Arial" panose="020B0604020202020204" pitchFamily="34" charset="0"/>
                  </a:endParaRPr>
                </a:p>
              </p:txBody>
            </p:sp>
          </mc:Choice>
          <mc:Fallback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F4742C5C-B9FB-C6DD-A14F-215E78AE506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67583" y="2373806"/>
                  <a:ext cx="763041" cy="233403"/>
                </a:xfrm>
                <a:prstGeom prst="rect">
                  <a:avLst/>
                </a:prstGeom>
                <a:blipFill>
                  <a:blip r:embed="rId7"/>
                  <a:stretch>
                    <a:fillRect b="-6780"/>
                  </a:stretch>
                </a:blipFill>
                <a:ln w="19050">
                  <a:noFill/>
                </a:ln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1ED48EDF-2516-7C60-0688-B7E9729B0430}"/>
                    </a:ext>
                  </a:extLst>
                </p:cNvPr>
                <p:cNvSpPr/>
                <p:nvPr/>
              </p:nvSpPr>
              <p:spPr>
                <a:xfrm>
                  <a:off x="4628921" y="2657056"/>
                  <a:ext cx="763041" cy="198500"/>
                </a:xfrm>
                <a:prstGeom prst="rect">
                  <a:avLst/>
                </a:prstGeom>
                <a:ln w="19050"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ar-AE" sz="1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ar-AE" sz="140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𝑪</m:t>
                            </m:r>
                          </m:e>
                          <m:sub>
                            <m:r>
                              <a:rPr lang="nl-NL" sz="140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𝒃</m:t>
                            </m:r>
                          </m:sub>
                        </m:sSub>
                        <m:r>
                          <a:rPr lang="ar-AE" sz="1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ar-AE" sz="1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ar-AE" sz="1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ar-AE" sz="1400" b="1" dirty="0">
                    <a:solidFill>
                      <a:prstClr val="black"/>
                    </a:solidFill>
                    <a:latin typeface="Calibri"/>
                    <a:cs typeface="Arial" panose="020B0604020202020204" pitchFamily="34" charset="0"/>
                  </a:endParaRPr>
                </a:p>
              </p:txBody>
            </p:sp>
          </mc:Choice>
          <mc:Fallback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1ED48EDF-2516-7C60-0688-B7E9729B043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28921" y="2657056"/>
                  <a:ext cx="763041" cy="198500"/>
                </a:xfrm>
                <a:prstGeom prst="rect">
                  <a:avLst/>
                </a:prstGeom>
                <a:blipFill>
                  <a:blip r:embed="rId8"/>
                  <a:stretch>
                    <a:fillRect b="-10000"/>
                  </a:stretch>
                </a:blipFill>
                <a:ln w="19050">
                  <a:noFill/>
                </a:ln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F7A27C4F-2EB6-E1E0-BB36-4AF4AAF3CB27}"/>
              </a:ext>
            </a:extLst>
          </p:cNvPr>
          <p:cNvSpPr/>
          <p:nvPr/>
        </p:nvSpPr>
        <p:spPr>
          <a:xfrm>
            <a:off x="6535293" y="914400"/>
            <a:ext cx="3207915" cy="2969703"/>
          </a:xfrm>
          <a:prstGeom prst="rect">
            <a:avLst/>
          </a:prstGeom>
          <a:noFill/>
          <a:ln w="127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DF88F47-F115-7170-259B-ED6C37948759}"/>
              </a:ext>
            </a:extLst>
          </p:cNvPr>
          <p:cNvCxnSpPr>
            <a:cxnSpLocks/>
          </p:cNvCxnSpPr>
          <p:nvPr/>
        </p:nvCxnSpPr>
        <p:spPr>
          <a:xfrm flipV="1">
            <a:off x="5467739" y="914400"/>
            <a:ext cx="1067554" cy="31505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FC30CDC-A9D5-9B12-6A85-E64F36CDE2B6}"/>
              </a:ext>
            </a:extLst>
          </p:cNvPr>
          <p:cNvCxnSpPr>
            <a:cxnSpLocks/>
          </p:cNvCxnSpPr>
          <p:nvPr/>
        </p:nvCxnSpPr>
        <p:spPr>
          <a:xfrm>
            <a:off x="5467739" y="3610000"/>
            <a:ext cx="1067534" cy="25764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4397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28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</TotalTime>
  <Words>16</Words>
  <Application>Microsoft Office PowerPoint</Application>
  <PresentationFormat>Widescreen</PresentationFormat>
  <Paragraphs>6</Paragraphs>
  <Slides>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Meiryo</vt:lpstr>
      <vt:lpstr>Arial</vt:lpstr>
      <vt:lpstr>Arial Unicode MS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Turco, Simona</dc:creator>
  <cp:lastModifiedBy>Turco, Simona</cp:lastModifiedBy>
  <cp:revision>4</cp:revision>
  <dcterms:created xsi:type="dcterms:W3CDTF">2024-01-29T19:49:26Z</dcterms:created>
  <dcterms:modified xsi:type="dcterms:W3CDTF">2024-01-30T15:53:56Z</dcterms:modified>
</cp:coreProperties>
</file>